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6C24-2D91-4BE0-823A-3F6355AEDEF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DC18-BA08-4B1C-AB06-6708FC1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36C24-2D91-4BE0-823A-3F6355AEDEF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7DC18-BA08-4B1C-AB06-6708FC117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3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Grandparents’ Luncheon 2016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150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Grandparents’ Luncheon 2016</vt:lpstr>
    </vt:vector>
  </TitlesOfParts>
  <Company>DeKalb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Grandparents’ Luncheon 2016</dc:title>
  <dc:creator>Iris Tolerson</dc:creator>
  <cp:lastModifiedBy>Iris Tolerson</cp:lastModifiedBy>
  <cp:revision>1</cp:revision>
  <dcterms:created xsi:type="dcterms:W3CDTF">2016-09-27T17:16:42Z</dcterms:created>
  <dcterms:modified xsi:type="dcterms:W3CDTF">2016-09-27T17:16:42Z</dcterms:modified>
</cp:coreProperties>
</file>